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14935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2390418"/>
            <a:ext cx="75742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Surya Group Of Institutions</a:t>
            </a:r>
            <a:endParaRPr lang="en-US" sz="4375" dirty="0"/>
          </a:p>
        </p:txBody>
      </p:sp>
      <p:sp>
        <p:nvSpPr>
          <p:cNvPr id="5" name="Text 2"/>
          <p:cNvSpPr/>
          <p:nvPr/>
        </p:nvSpPr>
        <p:spPr>
          <a:xfrm>
            <a:off x="2037993" y="3617952"/>
            <a:ext cx="500622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3806" y="3617952"/>
            <a:ext cx="500622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Comic Sans MS" panose="030F0702030302020204" charset="0"/>
                <a:cs typeface="Comic Sans MS" panose="030F0702030302020204" charset="0"/>
              </a:rPr>
              <a:t>SADHASIVAM M</a:t>
            </a:r>
            <a:endParaRPr lang="en-US" sz="3200" dirty="0">
              <a:solidFill>
                <a:schemeClr val="bg1"/>
              </a:solidFill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593806" y="4173260"/>
            <a:ext cx="500622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charset="0"/>
                <a:ea typeface="Heebo" pitchFamily="34" charset="-122"/>
                <a:cs typeface="Comic Sans MS" panose="030F0702030302020204" charset="0"/>
              </a:rPr>
              <a:t>422221104032</a:t>
            </a:r>
            <a:endParaRPr lang="en-US" sz="2400" dirty="0">
              <a:solidFill>
                <a:schemeClr val="bg1"/>
              </a:solidFill>
              <a:latin typeface="Comic Sans MS" panose="030F0702030302020204" charset="0"/>
              <a:ea typeface="Heebo" pitchFamily="34" charset="-122"/>
              <a:cs typeface="Comic Sans MS" panose="030F070203030202020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93806" y="4728567"/>
            <a:ext cx="500622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Comic Sans MS" panose="030F0702030302020204" charset="0"/>
                <a:ea typeface="Heebo" pitchFamily="34" charset="-122"/>
                <a:cs typeface="Comic Sans MS" panose="030F0702030302020204" charset="0"/>
              </a:rPr>
              <a:t>eBPL-Artificial Intelligence</a:t>
            </a:r>
            <a:endParaRPr lang="en-US" sz="2400" dirty="0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593806" y="5283875"/>
            <a:ext cx="500622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DCD7E5"/>
                </a:solidFill>
                <a:latin typeface="Comic Sans MS" panose="030F0702030302020204" charset="0"/>
                <a:ea typeface="Heebo" pitchFamily="34" charset="-122"/>
                <a:cs typeface="Comic Sans MS" panose="030F0702030302020204" charset="0"/>
              </a:rPr>
              <a:t>Team-08</a:t>
            </a:r>
            <a:endParaRPr lang="en-US" sz="2800" dirty="0">
              <a:latin typeface="Comic Sans MS" panose="030F0702030302020204" charset="0"/>
              <a:cs typeface="Comic Sans MS" panose="030F07020303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041321"/>
            <a:ext cx="444388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375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180034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94609"/>
            <a:ext cx="3295888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Data-Driven Decision Making</a:t>
            </a:r>
            <a:endParaRPr lang="en-US" sz="2185" dirty="0"/>
          </a:p>
        </p:txBody>
      </p:sp>
      <p:sp>
        <p:nvSpPr>
          <p:cNvPr id="7" name="Text 3"/>
          <p:cNvSpPr/>
          <p:nvPr/>
        </p:nvSpPr>
        <p:spPr>
          <a:xfrm>
            <a:off x="2037993" y="5411152"/>
            <a:ext cx="3295888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Reinforce the importance of data-driven decision-making and the role of the Register of Companies in providing valuable insights for businesses.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180034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94728"/>
            <a:ext cx="292608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Power of Python</a:t>
            </a:r>
            <a:endParaRPr lang="en-US" sz="2185" dirty="0"/>
          </a:p>
        </p:txBody>
      </p:sp>
      <p:sp>
        <p:nvSpPr>
          <p:cNvPr id="10" name="Text 5"/>
          <p:cNvSpPr/>
          <p:nvPr/>
        </p:nvSpPr>
        <p:spPr>
          <a:xfrm>
            <a:off x="5667137" y="5064085"/>
            <a:ext cx="329600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Highlight the versatility and capabilities of Python in extracting, analyzing, and predicting company registration trends.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180034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94728"/>
            <a:ext cx="3296007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Achieve Business Success</a:t>
            </a:r>
            <a:endParaRPr lang="en-US" sz="2185" dirty="0"/>
          </a:p>
        </p:txBody>
      </p:sp>
      <p:sp>
        <p:nvSpPr>
          <p:cNvPr id="13" name="Text 7"/>
          <p:cNvSpPr/>
          <p:nvPr/>
        </p:nvSpPr>
        <p:spPr>
          <a:xfrm>
            <a:off x="9296400" y="5411272"/>
            <a:ext cx="329600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Empower businesses with the knowledge and tools to leverage data and make informed decisions, driving growth and success.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2859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778431" y="959406"/>
            <a:ext cx="7587139" cy="467058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6130"/>
              </a:lnSpc>
              <a:buNone/>
            </a:pPr>
            <a:r>
              <a:rPr lang="en-US" sz="490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AI-Driven Exploration and Prediction of Company Registration Trends with Register of Companies Using Python</a:t>
            </a:r>
            <a:endParaRPr lang="en-US" sz="4905" dirty="0"/>
          </a:p>
        </p:txBody>
      </p:sp>
      <p:sp>
        <p:nvSpPr>
          <p:cNvPr id="5" name="Text 2"/>
          <p:cNvSpPr/>
          <p:nvPr/>
        </p:nvSpPr>
        <p:spPr>
          <a:xfrm>
            <a:off x="778431" y="5941338"/>
            <a:ext cx="7587139" cy="1328737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15"/>
              </a:lnSpc>
              <a:buNone/>
            </a:pPr>
            <a:r>
              <a:rPr lang="en-US" sz="16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Welcome to our presentation on AI-Driven Exploration and Prediction of Company Registration Trends. In this session, we will explore how Python, together with the Register of Companies, can provide valuable insights and predictions for businesses.</a:t>
            </a:r>
            <a:endParaRPr lang="en-US" sz="163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694134"/>
            <a:ext cx="10554414" cy="13887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 to Register of Companies</a:t>
            </a:r>
            <a:endParaRPr lang="en-US" sz="4375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527221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841796"/>
            <a:ext cx="3295888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Streamlined Registration</a:t>
            </a:r>
            <a:endParaRPr lang="en-US" sz="2185" dirty="0"/>
          </a:p>
        </p:txBody>
      </p:sp>
      <p:sp>
        <p:nvSpPr>
          <p:cNvPr id="7" name="Text 3"/>
          <p:cNvSpPr/>
          <p:nvPr/>
        </p:nvSpPr>
        <p:spPr>
          <a:xfrm>
            <a:off x="2037993" y="5758339"/>
            <a:ext cx="3295888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how the Register of Companies simplifies the registration process, reducing paperwork, and improving efficiency.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527221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841915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Analysis</a:t>
            </a:r>
            <a:endParaRPr lang="en-US" sz="2185" dirty="0"/>
          </a:p>
        </p:txBody>
      </p:sp>
      <p:sp>
        <p:nvSpPr>
          <p:cNvPr id="10" name="Text 5"/>
          <p:cNvSpPr/>
          <p:nvPr/>
        </p:nvSpPr>
        <p:spPr>
          <a:xfrm>
            <a:off x="5667137" y="5411272"/>
            <a:ext cx="329600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Learn how Python's powerful data analysis capabilities can help us extract meaningful information from the Register of Companies' data.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527221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841915"/>
            <a:ext cx="259842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Predictive Insights</a:t>
            </a:r>
            <a:endParaRPr lang="en-US" sz="2185" dirty="0"/>
          </a:p>
        </p:txBody>
      </p:sp>
      <p:sp>
        <p:nvSpPr>
          <p:cNvPr id="13" name="Text 7"/>
          <p:cNvSpPr/>
          <p:nvPr/>
        </p:nvSpPr>
        <p:spPr>
          <a:xfrm>
            <a:off x="9296400" y="5411272"/>
            <a:ext cx="329600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 how AI algorithms can be applied to the company registration data to deliver accurate predictions and valuable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371124"/>
            <a:ext cx="579882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Power of Python</a:t>
            </a:r>
            <a:endParaRPr lang="en-US" sz="4375" dirty="0"/>
          </a:p>
        </p:txBody>
      </p:sp>
      <p:sp>
        <p:nvSpPr>
          <p:cNvPr id="5" name="Shape 2"/>
          <p:cNvSpPr/>
          <p:nvPr/>
        </p:nvSpPr>
        <p:spPr>
          <a:xfrm>
            <a:off x="2037993" y="268343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26945" y="2725102"/>
            <a:ext cx="12192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5" dirty="0"/>
          </a:p>
        </p:txBody>
      </p:sp>
      <p:sp>
        <p:nvSpPr>
          <p:cNvPr id="7" name="Text 4"/>
          <p:cNvSpPr/>
          <p:nvPr/>
        </p:nvSpPr>
        <p:spPr>
          <a:xfrm>
            <a:off x="2760107" y="2759750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Extraction</a:t>
            </a:r>
            <a:endParaRPr lang="en-US" sz="2185" dirty="0"/>
          </a:p>
        </p:txBody>
      </p:sp>
      <p:sp>
        <p:nvSpPr>
          <p:cNvPr id="8" name="Text 5"/>
          <p:cNvSpPr/>
          <p:nvPr/>
        </p:nvSpPr>
        <p:spPr>
          <a:xfrm>
            <a:off x="2760107" y="3329107"/>
            <a:ext cx="444400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how Python's libraries allow us to extract relevant data from the Register of Companies with ease and efficiency.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68343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0948" y="2725102"/>
            <a:ext cx="19050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5" dirty="0"/>
          </a:p>
        </p:txBody>
      </p:sp>
      <p:sp>
        <p:nvSpPr>
          <p:cNvPr id="11" name="Text 8"/>
          <p:cNvSpPr/>
          <p:nvPr/>
        </p:nvSpPr>
        <p:spPr>
          <a:xfrm>
            <a:off x="8148399" y="2759750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Cleaning</a:t>
            </a:r>
            <a:endParaRPr lang="en-US" sz="2185" dirty="0"/>
          </a:p>
        </p:txBody>
      </p:sp>
      <p:sp>
        <p:nvSpPr>
          <p:cNvPr id="12" name="Text 9"/>
          <p:cNvSpPr/>
          <p:nvPr/>
        </p:nvSpPr>
        <p:spPr>
          <a:xfrm>
            <a:off x="8148399" y="3329107"/>
            <a:ext cx="444400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Learn how Python helps us clean and preprocess the extracted data, ensuring accurate and reliable analysis results.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037993" y="47910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192655" y="4832747"/>
            <a:ext cx="19050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5" dirty="0"/>
          </a:p>
        </p:txBody>
      </p:sp>
      <p:sp>
        <p:nvSpPr>
          <p:cNvPr id="15" name="Text 12"/>
          <p:cNvSpPr/>
          <p:nvPr/>
        </p:nvSpPr>
        <p:spPr>
          <a:xfrm>
            <a:off x="2760107" y="4867394"/>
            <a:ext cx="258318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Statistical Analysis</a:t>
            </a:r>
            <a:endParaRPr lang="en-US" sz="2185" dirty="0"/>
          </a:p>
        </p:txBody>
      </p:sp>
      <p:sp>
        <p:nvSpPr>
          <p:cNvPr id="16" name="Text 13"/>
          <p:cNvSpPr/>
          <p:nvPr/>
        </p:nvSpPr>
        <p:spPr>
          <a:xfrm>
            <a:off x="2760107" y="5436751"/>
            <a:ext cx="444400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 the statistical tools and techniques in Python that enable us to analyze and interpret the company registration trends effectively.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7910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65708" y="4832747"/>
            <a:ext cx="22098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25" dirty="0"/>
          </a:p>
        </p:txBody>
      </p:sp>
      <p:sp>
        <p:nvSpPr>
          <p:cNvPr id="19" name="Text 16"/>
          <p:cNvSpPr/>
          <p:nvPr/>
        </p:nvSpPr>
        <p:spPr>
          <a:xfrm>
            <a:off x="8148399" y="4867394"/>
            <a:ext cx="254508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Machine Learning</a:t>
            </a:r>
            <a:endParaRPr lang="en-US" sz="2185" dirty="0"/>
          </a:p>
        </p:txBody>
      </p:sp>
      <p:sp>
        <p:nvSpPr>
          <p:cNvPr id="20" name="Text 17"/>
          <p:cNvSpPr/>
          <p:nvPr/>
        </p:nvSpPr>
        <p:spPr>
          <a:xfrm>
            <a:off x="8148399" y="5436751"/>
            <a:ext cx="4444008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how Python's machine learning capabilities allow us to build predictive models based on the company registration data.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</p:spPr>
      </p:sp>
      <p:sp>
        <p:nvSpPr>
          <p:cNvPr id="6" name="Text 2"/>
          <p:cNvSpPr/>
          <p:nvPr/>
        </p:nvSpPr>
        <p:spPr>
          <a:xfrm>
            <a:off x="2037993" y="1163479"/>
            <a:ext cx="1027176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Register of Companies' Potential</a:t>
            </a:r>
            <a:endParaRPr lang="en-US" sz="4375" dirty="0"/>
          </a:p>
        </p:txBody>
      </p:sp>
      <p:sp>
        <p:nvSpPr>
          <p:cNvPr id="7" name="Shape 3"/>
          <p:cNvSpPr/>
          <p:nvPr/>
        </p:nvSpPr>
        <p:spPr>
          <a:xfrm>
            <a:off x="7293054" y="2191107"/>
            <a:ext cx="44410" cy="4874895"/>
          </a:xfrm>
          <a:prstGeom prst="rect">
            <a:avLst/>
          </a:prstGeom>
          <a:solidFill>
            <a:srgbClr val="481782"/>
          </a:solidFill>
        </p:spPr>
      </p:sp>
      <p:sp>
        <p:nvSpPr>
          <p:cNvPr id="8" name="Shape 4"/>
          <p:cNvSpPr/>
          <p:nvPr/>
        </p:nvSpPr>
        <p:spPr>
          <a:xfrm>
            <a:off x="7565172" y="2592407"/>
            <a:ext cx="777597" cy="44410"/>
          </a:xfrm>
          <a:prstGeom prst="rect">
            <a:avLst/>
          </a:prstGeom>
          <a:solidFill>
            <a:srgbClr val="481782"/>
          </a:solidFill>
        </p:spPr>
      </p:sp>
      <p:sp>
        <p:nvSpPr>
          <p:cNvPr id="9" name="Shape 5"/>
          <p:cNvSpPr/>
          <p:nvPr/>
        </p:nvSpPr>
        <p:spPr>
          <a:xfrm>
            <a:off x="7065228" y="236470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254180" y="2406372"/>
            <a:ext cx="12192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5" dirty="0"/>
          </a:p>
        </p:txBody>
      </p:sp>
      <p:sp>
        <p:nvSpPr>
          <p:cNvPr id="11" name="Text 7"/>
          <p:cNvSpPr/>
          <p:nvPr/>
        </p:nvSpPr>
        <p:spPr>
          <a:xfrm>
            <a:off x="8537258" y="2413278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 Trends</a:t>
            </a:r>
            <a:endParaRPr lang="en-US" sz="2185" dirty="0"/>
          </a:p>
        </p:txBody>
      </p:sp>
      <p:sp>
        <p:nvSpPr>
          <p:cNvPr id="12" name="Text 8"/>
          <p:cNvSpPr/>
          <p:nvPr/>
        </p:nvSpPr>
        <p:spPr>
          <a:xfrm>
            <a:off x="8537258" y="2982635"/>
            <a:ext cx="4055150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Unveil market trends by analyzing the company registration data from different industries and sectors.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7631" y="3703260"/>
            <a:ext cx="777597" cy="44410"/>
          </a:xfrm>
          <a:prstGeom prst="rect">
            <a:avLst/>
          </a:prstGeom>
          <a:solidFill>
            <a:srgbClr val="481782"/>
          </a:solidFill>
        </p:spPr>
      </p:sp>
      <p:sp>
        <p:nvSpPr>
          <p:cNvPr id="14" name="Shape 10"/>
          <p:cNvSpPr/>
          <p:nvPr/>
        </p:nvSpPr>
        <p:spPr>
          <a:xfrm>
            <a:off x="7065228" y="347555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219890" y="3517225"/>
            <a:ext cx="19050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5" dirty="0"/>
          </a:p>
        </p:txBody>
      </p:sp>
      <p:sp>
        <p:nvSpPr>
          <p:cNvPr id="16" name="Text 12"/>
          <p:cNvSpPr/>
          <p:nvPr/>
        </p:nvSpPr>
        <p:spPr>
          <a:xfrm>
            <a:off x="3273743" y="3524131"/>
            <a:ext cx="281940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r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Competitor Analysis</a:t>
            </a:r>
            <a:endParaRPr lang="en-US" sz="2185" dirty="0"/>
          </a:p>
        </p:txBody>
      </p:sp>
      <p:sp>
        <p:nvSpPr>
          <p:cNvPr id="17" name="Text 13"/>
          <p:cNvSpPr/>
          <p:nvPr/>
        </p:nvSpPr>
        <p:spPr>
          <a:xfrm>
            <a:off x="2037993" y="4093488"/>
            <a:ext cx="4055150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Gain a competitive edge by exploring the company registration trends of your competitors and identifying potential business opportunities.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7565172" y="5031998"/>
            <a:ext cx="777597" cy="44410"/>
          </a:xfrm>
          <a:prstGeom prst="rect">
            <a:avLst/>
          </a:prstGeom>
          <a:solidFill>
            <a:srgbClr val="481782"/>
          </a:solidFill>
        </p:spPr>
      </p:sp>
      <p:sp>
        <p:nvSpPr>
          <p:cNvPr id="19" name="Shape 15"/>
          <p:cNvSpPr/>
          <p:nvPr/>
        </p:nvSpPr>
        <p:spPr>
          <a:xfrm>
            <a:off x="7065228" y="480429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219890" y="4845963"/>
            <a:ext cx="19050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5" dirty="0"/>
          </a:p>
        </p:txBody>
      </p:sp>
      <p:sp>
        <p:nvSpPr>
          <p:cNvPr id="21" name="Text 17"/>
          <p:cNvSpPr/>
          <p:nvPr/>
        </p:nvSpPr>
        <p:spPr>
          <a:xfrm>
            <a:off x="8537258" y="4852868"/>
            <a:ext cx="233934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Risk Assessment</a:t>
            </a:r>
            <a:endParaRPr lang="en-US" sz="2185" dirty="0"/>
          </a:p>
        </p:txBody>
      </p:sp>
      <p:sp>
        <p:nvSpPr>
          <p:cNvPr id="22" name="Text 18"/>
          <p:cNvSpPr/>
          <p:nvPr/>
        </p:nvSpPr>
        <p:spPr>
          <a:xfrm>
            <a:off x="8537258" y="5422225"/>
            <a:ext cx="4055150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Assess the risk of investing in a specific industry or sector by analyzing the registration trends and financial stability of the companies.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326833"/>
            <a:ext cx="785622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Unlocking Business Insights</a:t>
            </a:r>
            <a:endParaRPr lang="en-US" sz="4375" dirty="0"/>
          </a:p>
        </p:txBody>
      </p:sp>
      <p:sp>
        <p:nvSpPr>
          <p:cNvPr id="5" name="Shape 2"/>
          <p:cNvSpPr/>
          <p:nvPr/>
        </p:nvSpPr>
        <p:spPr>
          <a:xfrm>
            <a:off x="2037993" y="2465546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73975" y="2701528"/>
            <a:ext cx="252222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Visualization</a:t>
            </a:r>
            <a:endParaRPr 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2273975" y="3270885"/>
            <a:ext cx="469415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Visualize the company registration trends using Python's powerful plotting libraries, turning raw data into actionable insights.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465546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62267" y="2701528"/>
            <a:ext cx="283464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Pattern Recognition</a:t>
            </a:r>
            <a:endParaRPr lang="en-US" sz="2185" dirty="0"/>
          </a:p>
        </p:txBody>
      </p:sp>
      <p:sp>
        <p:nvSpPr>
          <p:cNvPr id="10" name="Text 7"/>
          <p:cNvSpPr/>
          <p:nvPr/>
        </p:nvSpPr>
        <p:spPr>
          <a:xfrm>
            <a:off x="7662267" y="3270885"/>
            <a:ext cx="469415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hidden patterns and correlations in the company registration data, enabling informed decision-making and strategy development.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795242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73975" y="5031224"/>
            <a:ext cx="357378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Identifying Opportunities</a:t>
            </a:r>
            <a:endParaRPr lang="en-US" sz="2185" dirty="0"/>
          </a:p>
        </p:txBody>
      </p:sp>
      <p:sp>
        <p:nvSpPr>
          <p:cNvPr id="13" name="Text 10"/>
          <p:cNvSpPr/>
          <p:nvPr/>
        </p:nvSpPr>
        <p:spPr>
          <a:xfrm>
            <a:off x="2273975" y="5600581"/>
            <a:ext cx="469415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emerging market opportunities and potential gaps in the industry by analyzing the registration trends of successful companies.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62267" y="5031224"/>
            <a:ext cx="275844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Predictive Analytics</a:t>
            </a:r>
            <a:endParaRPr lang="en-US" sz="2185" dirty="0"/>
          </a:p>
        </p:txBody>
      </p:sp>
      <p:sp>
        <p:nvSpPr>
          <p:cNvPr id="16" name="Text 13"/>
          <p:cNvSpPr/>
          <p:nvPr/>
        </p:nvSpPr>
        <p:spPr>
          <a:xfrm>
            <a:off x="7662267" y="5600581"/>
            <a:ext cx="469415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 advanced algorithms to predict future company registration trends, allowing proactive business planning and resource allocation.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041321"/>
            <a:ext cx="708660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Security and Privacy</a:t>
            </a:r>
            <a:endParaRPr lang="en-US" sz="4375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180034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94609"/>
            <a:ext cx="247650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Ensuring Security</a:t>
            </a:r>
            <a:endParaRPr lang="en-US" sz="2185" dirty="0"/>
          </a:p>
        </p:txBody>
      </p:sp>
      <p:sp>
        <p:nvSpPr>
          <p:cNvPr id="7" name="Text 3"/>
          <p:cNvSpPr/>
          <p:nvPr/>
        </p:nvSpPr>
        <p:spPr>
          <a:xfrm>
            <a:off x="2037993" y="5063966"/>
            <a:ext cx="3295888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Learn how we prioritize data security and privacy to ensure the protection of sensitive company registration information.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180034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94728"/>
            <a:ext cx="3296007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Secure Data Transmission</a:t>
            </a:r>
            <a:endParaRPr lang="en-US" sz="2185" dirty="0"/>
          </a:p>
        </p:txBody>
      </p:sp>
      <p:sp>
        <p:nvSpPr>
          <p:cNvPr id="10" name="Text 5"/>
          <p:cNvSpPr/>
          <p:nvPr/>
        </p:nvSpPr>
        <p:spPr>
          <a:xfrm>
            <a:off x="5667137" y="5411272"/>
            <a:ext cx="329600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 the encryption protocols and secure transmission methods we employ to safeguard data during extraction and analysis.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180034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94728"/>
            <a:ext cx="323850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Strict Privacy Measures</a:t>
            </a:r>
            <a:endParaRPr lang="en-US" sz="2185" dirty="0"/>
          </a:p>
        </p:txBody>
      </p:sp>
      <p:sp>
        <p:nvSpPr>
          <p:cNvPr id="13" name="Text 7"/>
          <p:cNvSpPr/>
          <p:nvPr/>
        </p:nvSpPr>
        <p:spPr>
          <a:xfrm>
            <a:off x="9296400" y="5064085"/>
            <a:ext cx="329600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our commitment to compliance with privacy regulations, ensuring the responsible handling and storage of company registration data.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193483"/>
            <a:ext cx="6697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Real-World Applications</a:t>
            </a:r>
            <a:endParaRPr lang="en-US" sz="4375" dirty="0"/>
          </a:p>
        </p:txBody>
      </p:sp>
      <p:sp>
        <p:nvSpPr>
          <p:cNvPr id="5" name="Shape 2"/>
          <p:cNvSpPr/>
          <p:nvPr/>
        </p:nvSpPr>
        <p:spPr>
          <a:xfrm>
            <a:off x="2037993" y="25057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26945" y="2547461"/>
            <a:ext cx="12192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5" dirty="0"/>
          </a:p>
        </p:txBody>
      </p:sp>
      <p:sp>
        <p:nvSpPr>
          <p:cNvPr id="7" name="Text 4"/>
          <p:cNvSpPr/>
          <p:nvPr/>
        </p:nvSpPr>
        <p:spPr>
          <a:xfrm>
            <a:off x="2760107" y="2582108"/>
            <a:ext cx="236220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 Research</a:t>
            </a:r>
            <a:endParaRPr lang="en-US" sz="2185" dirty="0"/>
          </a:p>
        </p:txBody>
      </p:sp>
      <p:sp>
        <p:nvSpPr>
          <p:cNvPr id="8" name="Text 5"/>
          <p:cNvSpPr/>
          <p:nvPr/>
        </p:nvSpPr>
        <p:spPr>
          <a:xfrm>
            <a:off x="2760107" y="3151465"/>
            <a:ext cx="4444008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Utilize the insights derived from the Register of Companies to conduct comprehensive market research and make data-driven business decisions.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5057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0948" y="2547461"/>
            <a:ext cx="19050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5" dirty="0"/>
          </a:p>
        </p:txBody>
      </p:sp>
      <p:sp>
        <p:nvSpPr>
          <p:cNvPr id="11" name="Text 8"/>
          <p:cNvSpPr/>
          <p:nvPr/>
        </p:nvSpPr>
        <p:spPr>
          <a:xfrm>
            <a:off x="8148399" y="2582108"/>
            <a:ext cx="296418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Investment Planning</a:t>
            </a:r>
            <a:endParaRPr lang="en-US" sz="2185" dirty="0"/>
          </a:p>
        </p:txBody>
      </p:sp>
      <p:sp>
        <p:nvSpPr>
          <p:cNvPr id="12" name="Text 9"/>
          <p:cNvSpPr/>
          <p:nvPr/>
        </p:nvSpPr>
        <p:spPr>
          <a:xfrm>
            <a:off x="8148399" y="3151465"/>
            <a:ext cx="4444008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Assist investors in making informed investment decisions by providing accurate predictions and risk assessments based on company registration trends.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037993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192655" y="5010507"/>
            <a:ext cx="19050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5" dirty="0"/>
          </a:p>
        </p:txBody>
      </p:sp>
      <p:sp>
        <p:nvSpPr>
          <p:cNvPr id="15" name="Text 12"/>
          <p:cNvSpPr/>
          <p:nvPr/>
        </p:nvSpPr>
        <p:spPr>
          <a:xfrm>
            <a:off x="2760107" y="5045154"/>
            <a:ext cx="268224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Government Policy</a:t>
            </a:r>
            <a:endParaRPr lang="en-US" sz="2185" dirty="0"/>
          </a:p>
        </p:txBody>
      </p:sp>
      <p:sp>
        <p:nvSpPr>
          <p:cNvPr id="16" name="Text 13"/>
          <p:cNvSpPr/>
          <p:nvPr/>
        </p:nvSpPr>
        <p:spPr>
          <a:xfrm>
            <a:off x="2760107" y="5614511"/>
            <a:ext cx="4444008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Support policymakers by providing valuable insights into the economic landscape and the impact of regulations on company registration activities.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65708" y="5010507"/>
            <a:ext cx="220980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25" dirty="0"/>
          </a:p>
        </p:txBody>
      </p:sp>
      <p:sp>
        <p:nvSpPr>
          <p:cNvPr id="19" name="Text 16"/>
          <p:cNvSpPr/>
          <p:nvPr/>
        </p:nvSpPr>
        <p:spPr>
          <a:xfrm>
            <a:off x="8148399" y="5045154"/>
            <a:ext cx="238506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Industry Analysis</a:t>
            </a:r>
            <a:endParaRPr lang="en-US" sz="2185" dirty="0"/>
          </a:p>
        </p:txBody>
      </p:sp>
      <p:sp>
        <p:nvSpPr>
          <p:cNvPr id="20" name="Text 17"/>
          <p:cNvSpPr/>
          <p:nvPr/>
        </p:nvSpPr>
        <p:spPr>
          <a:xfrm>
            <a:off x="8148399" y="5614511"/>
            <a:ext cx="4444008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Help industry analysts and consultants identify emerging trends, market opportunities, and potential risks based on comprehensive company registration data.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326833"/>
            <a:ext cx="444388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Getting Started</a:t>
            </a:r>
            <a:endParaRPr lang="en-US" sz="4375" dirty="0"/>
          </a:p>
        </p:txBody>
      </p:sp>
      <p:sp>
        <p:nvSpPr>
          <p:cNvPr id="5" name="Shape 2"/>
          <p:cNvSpPr/>
          <p:nvPr/>
        </p:nvSpPr>
        <p:spPr>
          <a:xfrm>
            <a:off x="2037993" y="2465546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73975" y="2701528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Installation</a:t>
            </a:r>
            <a:endParaRPr 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2273975" y="3270885"/>
            <a:ext cx="469415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Learn how to install and set up the necessary Python libraries and dependencies to begin exploring the Register of Companies' data.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465546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62267" y="2701528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Access</a:t>
            </a:r>
            <a:endParaRPr lang="en-US" sz="2185" dirty="0"/>
          </a:p>
        </p:txBody>
      </p:sp>
      <p:sp>
        <p:nvSpPr>
          <p:cNvPr id="10" name="Text 7"/>
          <p:cNvSpPr/>
          <p:nvPr/>
        </p:nvSpPr>
        <p:spPr>
          <a:xfrm>
            <a:off x="7662267" y="3270885"/>
            <a:ext cx="469415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the process of accessing the Register of Companies and retrieving the relevant data for analysis using Python.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795242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73975" y="5031224"/>
            <a:ext cx="279654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Exploratory Analysis</a:t>
            </a:r>
            <a:endParaRPr lang="en-US" sz="2185" dirty="0"/>
          </a:p>
        </p:txBody>
      </p:sp>
      <p:sp>
        <p:nvSpPr>
          <p:cNvPr id="13" name="Text 10"/>
          <p:cNvSpPr/>
          <p:nvPr/>
        </p:nvSpPr>
        <p:spPr>
          <a:xfrm>
            <a:off x="2273975" y="5600581"/>
            <a:ext cx="469415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Get hands-on with Python to perform exploratory analysis on the company registration data, uncovering valuable insights.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62267" y="5031224"/>
            <a:ext cx="281178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Predictive Modeling</a:t>
            </a:r>
            <a:endParaRPr lang="en-US" sz="2185" dirty="0"/>
          </a:p>
        </p:txBody>
      </p:sp>
      <p:sp>
        <p:nvSpPr>
          <p:cNvPr id="16" name="Text 13"/>
          <p:cNvSpPr/>
          <p:nvPr/>
        </p:nvSpPr>
        <p:spPr>
          <a:xfrm>
            <a:off x="7662267" y="5600581"/>
            <a:ext cx="4694158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how to build predictive models using Python and apply them to the company registration data for future trend forecasting.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4819</Words>
  <Application>WPS Presentation</Application>
  <PresentationFormat>On-screen Show (16:9)</PresentationFormat>
  <Paragraphs>164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Arial</vt:lpstr>
      <vt:lpstr>SimSun</vt:lpstr>
      <vt:lpstr>Wingdings</vt:lpstr>
      <vt:lpstr>Montserrat</vt:lpstr>
      <vt:lpstr>Segoe Print</vt:lpstr>
      <vt:lpstr>Montserrat</vt:lpstr>
      <vt:lpstr>Montserrat</vt:lpstr>
      <vt:lpstr>Comic Sans MS</vt:lpstr>
      <vt:lpstr>Heebo</vt:lpstr>
      <vt:lpstr>Heebo</vt:lpstr>
      <vt:lpstr>Heebo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abima</cp:lastModifiedBy>
  <cp:revision>7</cp:revision>
  <dcterms:created xsi:type="dcterms:W3CDTF">2023-10-27T09:10:00Z</dcterms:created>
  <dcterms:modified xsi:type="dcterms:W3CDTF">2023-10-27T13:34:03Z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1F0923F291AC4501A7E775526B24D9F2</vt:lpwstr>
  </property>
  <property fmtid="{D5CDD505-2E9C-101B-9397-08002B2CF9AE}" pid="3" name="KSOProductBuildVer">
    <vt:lpwstr>1033-11.2.0.11225</vt:lpwstr>
  </property>
</Properties>
</file>